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3652" r:id="rId5"/>
    <p:sldMasterId id="2147483653" r:id="rId6"/>
    <p:sldMasterId id="2147483687" r:id="rId7"/>
    <p:sldMasterId id="2147483699" r:id="rId8"/>
  </p:sldMasterIdLst>
  <p:notesMasterIdLst>
    <p:notesMasterId r:id="rId14"/>
  </p:notesMasterIdLst>
  <p:sldIdLst>
    <p:sldId id="257" r:id="rId9"/>
    <p:sldId id="285" r:id="rId10"/>
    <p:sldId id="286" r:id="rId11"/>
    <p:sldId id="284" r:id="rId12"/>
    <p:sldId id="288" r:id="rId13"/>
  </p:sldIdLst>
  <p:sldSz cx="10693400" cy="756126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39">
          <p15:clr>
            <a:srgbClr val="A4A3A4"/>
          </p15:clr>
        </p15:guide>
        <p15:guide id="2" pos="64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BDE"/>
    <a:srgbClr val="E2CA8D"/>
    <a:srgbClr val="AFCD8D"/>
    <a:srgbClr val="EF9266"/>
    <a:srgbClr val="A8B6D3"/>
    <a:srgbClr val="8E8E8E"/>
    <a:srgbClr val="414141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2" d="100"/>
          <a:sy n="112" d="100"/>
        </p:scale>
        <p:origin x="1044" y="102"/>
      </p:cViewPr>
      <p:guideLst>
        <p:guide orient="horz" pos="4539"/>
        <p:guide pos="64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685800"/>
            <a:ext cx="48482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9D0E872-85F4-4317-98F6-29761AFD4A3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893717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|  Stand: 29.08.2019  |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7400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|  Stand: 29.08.2019  |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4856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99388" y="5527675"/>
            <a:ext cx="2443162" cy="12604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6725" y="5527675"/>
            <a:ext cx="7180263" cy="126047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|  Stand: 29.08.2019  |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93039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04276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19294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39348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9900" y="4033838"/>
            <a:ext cx="4810125" cy="504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2425" y="4033838"/>
            <a:ext cx="4810125" cy="504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03494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05634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56376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5622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4685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|  Stand: 29.08.2019  |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4008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02439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72154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99388" y="2625725"/>
            <a:ext cx="2443162" cy="19129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6725" y="2625725"/>
            <a:ext cx="7180263" cy="19129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01322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|  Stand: 29.08.2019  |</a:t>
            </a: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Produktpräsentation PushControl Optimierung | MHAB/JELS | 20190829_Produktpräsentation PushControl Optimierung DE.pptx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6A8CE-8345-4C49-B242-0442C685B05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89514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|  Stand: 29.08.2019  |</a:t>
            </a: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Produktpräsentation PushControl Optimierung | MHAB/JELS | 20190829_Produktpräsentation PushControl Optimierung DE.pptx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57815-D810-4EDD-8C7C-18EF3D257BE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490237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|  Stand: 29.08.2019  |</a:t>
            </a: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Produktpräsentation PushControl Optimierung | MHAB/JELS | 20190829_Produktpräsentation PushControl Optimierung DE.pptx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7038E-8AD6-4096-A70F-246BF175EA2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893136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6725" y="1319213"/>
            <a:ext cx="4811713" cy="5053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0838" y="1319213"/>
            <a:ext cx="4811712" cy="5053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|  Stand: 29.08.2019  |</a:t>
            </a: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Produktpräsentation PushControl Optimierung | MHAB/JELS | 20190829_Produktpräsentation PushControl Optimierung DE.pptx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3A326-7D74-4C2E-A72D-592A127FFD5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80773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|  Stand: 29.08.2019  |</a:t>
            </a:r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Produktpräsentation PushControl Optimierung | MHAB/JELS | 20190829_Produktpräsentation PushControl Optimierung DE.pptx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24901-7C05-468E-B95B-35F28AE9143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1119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|  Stand: 29.08.2019  |</a:t>
            </a:r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Produktpräsentation PushControl Optimierung | MHAB/JELS | 20190829_Produktpräsentation PushControl Optimierung DE.pptx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97020-A5E2-4CFB-8419-9A12ECF9F43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08440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|  Stand: 29.08.2019  |</a:t>
            </a:r>
            <a:endParaRPr lang="de-DE" alt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Produktpräsentation PushControl Optimierung | MHAB/JELS | 20190829_Produktpräsentation PushControl Optimierung DE.pptx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18D65-D455-4442-B45B-8F4E1452039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24025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|  Stand: 29.08.2019  |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864345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|  Stand: 29.08.2019  |</a:t>
            </a: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Produktpräsentation PushControl Optimierung | MHAB/JELS | 20190829_Produktpräsentation PushControl Optimierung DE.pptx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0611A-16A7-4A31-B861-4624AFC2BD0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732357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|  Stand: 29.08.2019  |</a:t>
            </a: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Produktpräsentation PushControl Optimierung | MHAB/JELS | 20190829_Produktpräsentation PushControl Optimierung DE.pptx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B5BB0-C061-4539-96C9-4B6AF59D567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34686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|  Stand: 29.08.2019  |</a:t>
            </a: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Produktpräsentation PushControl Optimierung | MHAB/JELS | 20190829_Produktpräsentation PushControl Optimierung DE.pptx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3C4BB-9448-43B2-8EC0-E6087AE8B09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057909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99388" y="190500"/>
            <a:ext cx="2443162" cy="61817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6725" y="190500"/>
            <a:ext cx="7180263" cy="61817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|  Stand: 29.08.2019  |</a:t>
            </a: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Produktpräsentation PushControl Optimierung | MHAB/JELS | 20190829_Produktpräsentation PushControl Optimierung DE.pptx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2C304-99B1-42F4-B4CC-201AB9BA24C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447433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|  Stand: 29.08.2019  |</a:t>
            </a: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Produktpräsentation PushControl Optimierung | MHAB/JELS | 20190829_Produktpräsentation PushControl Optimierung DE.pptx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6A8CE-8345-4C49-B242-0442C685B05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432137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|  Stand: 29.08.2019  |</a:t>
            </a: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Produktpräsentation PushControl Optimierung | MHAB/JELS | 20190829_Produktpräsentation PushControl Optimierung DE.pptx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57815-D810-4EDD-8C7C-18EF3D257BE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235462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|  Stand: 29.08.2019  |</a:t>
            </a: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Produktpräsentation PushControl Optimierung | MHAB/JELS | 20190829_Produktpräsentation PushControl Optimierung DE.pptx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7038E-8AD6-4096-A70F-246BF175EA2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578675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6725" y="1319213"/>
            <a:ext cx="4811713" cy="5053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0838" y="1319213"/>
            <a:ext cx="4811712" cy="5053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|  Stand: 29.08.2019  |</a:t>
            </a: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Produktpräsentation PushControl Optimierung | MHAB/JELS | 20190829_Produktpräsentation PushControl Optimierung DE.pptx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3A326-7D74-4C2E-A72D-592A127FFD5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950396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|  Stand: 29.08.2019  |</a:t>
            </a:r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Produktpräsentation PushControl Optimierung | MHAB/JELS | 20190829_Produktpräsentation PushControl Optimierung DE.pptx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24901-7C05-468E-B95B-35F28AE9143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483165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|  Stand: 29.08.2019  |</a:t>
            </a:r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Produktpräsentation PushControl Optimierung | MHAB/JELS | 20190829_Produktpräsentation PushControl Optimierung DE.pptx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97020-A5E2-4CFB-8419-9A12ECF9F43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4996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939088" y="5749925"/>
            <a:ext cx="1074737" cy="50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166225" y="5749925"/>
            <a:ext cx="1076325" cy="50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|  Stand: 29.08.2019  |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823295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|  Stand: 29.08.2019  |</a:t>
            </a:r>
            <a:endParaRPr lang="de-DE" alt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Produktpräsentation PushControl Optimierung | MHAB/JELS | 20190829_Produktpräsentation PushControl Optimierung DE.pptx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18D65-D455-4442-B45B-8F4E1452039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9424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|  Stand: 29.08.2019  |</a:t>
            </a: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Produktpräsentation PushControl Optimierung | MHAB/JELS | 20190829_Produktpräsentation PushControl Optimierung DE.pptx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0611A-16A7-4A31-B861-4624AFC2BD0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818537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|  Stand: 29.08.2019  |</a:t>
            </a: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Produktpräsentation PushControl Optimierung | MHAB/JELS | 20190829_Produktpräsentation PushControl Optimierung DE.pptx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B5BB0-C061-4539-96C9-4B6AF59D567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792181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|  Stand: 29.08.2019  |</a:t>
            </a: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Produktpräsentation PushControl Optimierung | MHAB/JELS | 20190829_Produktpräsentation PushControl Optimierung DE.pptx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3C4BB-9448-43B2-8EC0-E6087AE8B09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763737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99388" y="190500"/>
            <a:ext cx="2443162" cy="61817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6725" y="190500"/>
            <a:ext cx="7180263" cy="61817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|  Stand: 29.08.2019  |</a:t>
            </a: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Produktpräsentation PushControl Optimierung | MHAB/JELS | 20190829_Produktpräsentation PushControl Optimierung DE.pptx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2C304-99B1-42F4-B4CC-201AB9BA24C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464857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|  Stand: 29.08.2019  |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385043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|  Stand: 29.08.2019  |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067293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|  Stand: 29.08.2019  |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508402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939088" y="5749925"/>
            <a:ext cx="1074737" cy="50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166225" y="5749925"/>
            <a:ext cx="1076325" cy="50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|  Stand: 29.08.2019  |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557667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|  Stand: 29.08.2019  |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51660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|  Stand: 29.08.2019  |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258836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|  Stand: 29.08.2019  |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794732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|  Stand: 29.08.2019  |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22076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|  Stand: 29.08.2019  |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394248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|  Stand: 29.08.2019  |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97700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|  Stand: 29.08.2019  |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525693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99388" y="5527675"/>
            <a:ext cx="2443162" cy="12604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6725" y="5527675"/>
            <a:ext cx="7180263" cy="126047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|  Stand: 29.08.2019  |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35076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|  Stand: 29.08.2019  |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35404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|  Stand: 29.08.2019  |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32819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|  Stand: 29.08.2019  |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41121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|  Stand: 29.08.2019  |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86737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5527675"/>
            <a:ext cx="761682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39088" y="5749925"/>
            <a:ext cx="230346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endParaRPr lang="de-DE" altLang="de-DE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39088" y="6372225"/>
            <a:ext cx="230346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1042988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de-DE"/>
              <a:t>|  Stand: 29.08.2019  |</a:t>
            </a: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/>
  <p:txStyles>
    <p:titleStyle>
      <a:lvl1pPr algn="l" defTabSz="995363" rtl="0" eaLnBrk="0" fontAlgn="base" hangingPunct="0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+mj-lt"/>
          <a:ea typeface="+mj-ea"/>
          <a:cs typeface="+mj-cs"/>
        </a:defRPr>
      </a:lvl1pPr>
      <a:lvl2pPr algn="l" defTabSz="995363" rtl="0" eaLnBrk="0" fontAlgn="base" hangingPunct="0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Arial" charset="0"/>
        </a:defRPr>
      </a:lvl2pPr>
      <a:lvl3pPr algn="l" defTabSz="995363" rtl="0" eaLnBrk="0" fontAlgn="base" hangingPunct="0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Arial" charset="0"/>
        </a:defRPr>
      </a:lvl3pPr>
      <a:lvl4pPr algn="l" defTabSz="995363" rtl="0" eaLnBrk="0" fontAlgn="base" hangingPunct="0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Arial" charset="0"/>
        </a:defRPr>
      </a:lvl4pPr>
      <a:lvl5pPr algn="l" defTabSz="995363" rtl="0" eaLnBrk="0" fontAlgn="base" hangingPunct="0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Arial" charset="0"/>
        </a:defRPr>
      </a:lvl5pPr>
      <a:lvl6pPr marL="457200" algn="l" defTabSz="995363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Arial" charset="0"/>
        </a:defRPr>
      </a:lvl6pPr>
      <a:lvl7pPr marL="914400" algn="l" defTabSz="995363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Arial" charset="0"/>
        </a:defRPr>
      </a:lvl7pPr>
      <a:lvl8pPr marL="1371600" algn="l" defTabSz="995363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Arial" charset="0"/>
        </a:defRPr>
      </a:lvl8pPr>
      <a:lvl9pPr marL="1828800" algn="l" defTabSz="995363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Arial" charset="0"/>
        </a:defRPr>
      </a:lvl9pPr>
    </p:titleStyle>
    <p:bodyStyle>
      <a:lvl1pPr marL="373063" indent="-373063" algn="r" defTabSz="995363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bg1"/>
          </a:solidFill>
          <a:latin typeface="+mn-lt"/>
          <a:ea typeface="+mn-ea"/>
          <a:cs typeface="+mn-cs"/>
        </a:defRPr>
      </a:lvl1pPr>
      <a:lvl2pPr marL="809625" indent="-311150" algn="r" defTabSz="995363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bg1"/>
          </a:solidFill>
          <a:latin typeface="+mn-lt"/>
        </a:defRPr>
      </a:lvl2pPr>
      <a:lvl3pPr marL="1244600" indent="-249238" algn="r" defTabSz="995363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bg1"/>
          </a:solidFill>
          <a:latin typeface="+mn-lt"/>
        </a:defRPr>
      </a:lvl3pPr>
      <a:lvl4pPr marL="1741488" indent="-250825" algn="r" defTabSz="995363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bg1"/>
          </a:solidFill>
          <a:latin typeface="+mn-lt"/>
        </a:defRPr>
      </a:lvl4pPr>
      <a:lvl5pPr marL="2238375" indent="-247650" algn="r" defTabSz="995363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bg1"/>
          </a:solidFill>
          <a:latin typeface="+mn-lt"/>
        </a:defRPr>
      </a:lvl5pPr>
      <a:lvl6pPr marL="2695575" indent="-247650" algn="r" defTabSz="995363" rtl="0" fontAlgn="base">
        <a:spcBef>
          <a:spcPct val="20000"/>
        </a:spcBef>
        <a:spcAft>
          <a:spcPct val="0"/>
        </a:spcAft>
        <a:defRPr sz="1400">
          <a:solidFill>
            <a:schemeClr val="bg1"/>
          </a:solidFill>
          <a:latin typeface="+mn-lt"/>
        </a:defRPr>
      </a:lvl6pPr>
      <a:lvl7pPr marL="3152775" indent="-247650" algn="r" defTabSz="995363" rtl="0" fontAlgn="base">
        <a:spcBef>
          <a:spcPct val="20000"/>
        </a:spcBef>
        <a:spcAft>
          <a:spcPct val="0"/>
        </a:spcAft>
        <a:defRPr sz="1400">
          <a:solidFill>
            <a:schemeClr val="bg1"/>
          </a:solidFill>
          <a:latin typeface="+mn-lt"/>
        </a:defRPr>
      </a:lvl7pPr>
      <a:lvl8pPr marL="3609975" indent="-247650" algn="r" defTabSz="995363" rtl="0" fontAlgn="base">
        <a:spcBef>
          <a:spcPct val="20000"/>
        </a:spcBef>
        <a:spcAft>
          <a:spcPct val="0"/>
        </a:spcAft>
        <a:defRPr sz="1400">
          <a:solidFill>
            <a:schemeClr val="bg1"/>
          </a:solidFill>
          <a:latin typeface="+mn-lt"/>
        </a:defRPr>
      </a:lvl8pPr>
      <a:lvl9pPr marL="4067175" indent="-247650" algn="r" defTabSz="995363" rtl="0" fontAlgn="base">
        <a:spcBef>
          <a:spcPct val="20000"/>
        </a:spcBef>
        <a:spcAft>
          <a:spcPct val="0"/>
        </a:spcAft>
        <a:defRPr sz="1400">
          <a:solidFill>
            <a:schemeClr val="bg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 userDrawn="1"/>
        </p:nvSpPr>
        <p:spPr bwMode="auto">
          <a:xfrm>
            <a:off x="0" y="2124075"/>
            <a:ext cx="10693400" cy="3313113"/>
          </a:xfrm>
          <a:prstGeom prst="rect">
            <a:avLst/>
          </a:prstGeom>
          <a:solidFill>
            <a:srgbClr val="8397C1">
              <a:alpha val="7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2625725"/>
            <a:ext cx="977582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4033838"/>
            <a:ext cx="97726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</p:txBody>
      </p:sp>
      <p:pic>
        <p:nvPicPr>
          <p:cNvPr id="2053" name="Picture 8" descr="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925" y="6967538"/>
            <a:ext cx="1658938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33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3333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3333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3333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3333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>
          <a:solidFill>
            <a:srgbClr val="3333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>
          <a:solidFill>
            <a:srgbClr val="3333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>
          <a:solidFill>
            <a:srgbClr val="3333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>
          <a:solidFill>
            <a:srgbClr val="33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700">
          <a:solidFill>
            <a:srgbClr val="33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rgbClr val="3333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rgbClr val="3333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rgbClr val="3333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rgbClr val="3333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333399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90500"/>
            <a:ext cx="719772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319213"/>
            <a:ext cx="9775825" cy="505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0238" y="7092950"/>
            <a:ext cx="1404937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smtClean="0">
                <a:solidFill>
                  <a:srgbClr val="414141"/>
                </a:solidFill>
              </a:defRPr>
            </a:lvl1pPr>
          </a:lstStyle>
          <a:p>
            <a:pPr>
              <a:defRPr/>
            </a:pPr>
            <a:r>
              <a:rPr lang="en-US" altLang="de-DE"/>
              <a:t>|  Stand: 29.08.2019  |</a:t>
            </a:r>
            <a:endParaRPr lang="de-DE" altLang="de-DE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11325" y="7092950"/>
            <a:ext cx="65024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smtClean="0">
                <a:solidFill>
                  <a:srgbClr val="414141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Produktpräsentation PushControl Optimierung | MHAB/JELS | 20190829_Produktpräsentation PushControl Optimierung DE.pptx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6725" y="7092950"/>
            <a:ext cx="528638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smtClean="0">
                <a:solidFill>
                  <a:srgbClr val="414141"/>
                </a:solidFill>
              </a:defRPr>
            </a:lvl1pPr>
          </a:lstStyle>
          <a:p>
            <a:pPr>
              <a:defRPr/>
            </a:pPr>
            <a:fld id="{AD842BA8-1C3C-4298-881E-240F7670F09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3079" name="Line 7"/>
          <p:cNvSpPr>
            <a:spLocks noChangeShapeType="1"/>
          </p:cNvSpPr>
          <p:nvPr userDrawn="1"/>
        </p:nvSpPr>
        <p:spPr bwMode="auto">
          <a:xfrm>
            <a:off x="466725" y="6829425"/>
            <a:ext cx="97710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0" name="Line 8"/>
          <p:cNvSpPr>
            <a:spLocks noChangeShapeType="1"/>
          </p:cNvSpPr>
          <p:nvPr userDrawn="1"/>
        </p:nvSpPr>
        <p:spPr bwMode="auto">
          <a:xfrm>
            <a:off x="471488" y="1044575"/>
            <a:ext cx="97710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3081" name="Picture 9" descr="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925" y="6967538"/>
            <a:ext cx="1658938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333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333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333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33399"/>
          </a:solidFill>
          <a:latin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rgbClr val="8E8E8E"/>
        </a:buClr>
        <a:buFont typeface="Wingdings" pitchFamily="2" charset="2"/>
        <a:defRPr sz="1700">
          <a:solidFill>
            <a:srgbClr val="414141"/>
          </a:solidFill>
          <a:latin typeface="+mn-lt"/>
          <a:ea typeface="+mn-ea"/>
          <a:cs typeface="+mn-cs"/>
        </a:defRPr>
      </a:lvl1pPr>
      <a:lvl2pPr marL="447675" indent="-265113" algn="l" rtl="0" eaLnBrk="0" fontAlgn="base" hangingPunct="0">
        <a:spcBef>
          <a:spcPct val="20000"/>
        </a:spcBef>
        <a:spcAft>
          <a:spcPct val="0"/>
        </a:spcAft>
        <a:buClr>
          <a:srgbClr val="8E8E8E"/>
        </a:buClr>
        <a:buFont typeface="Wingdings" pitchFamily="2" charset="2"/>
        <a:defRPr sz="1500">
          <a:solidFill>
            <a:srgbClr val="414141"/>
          </a:solidFill>
          <a:latin typeface="+mn-lt"/>
        </a:defRPr>
      </a:lvl2pPr>
      <a:lvl3pPr marL="630238" indent="-180975" algn="l" rtl="0" eaLnBrk="0" fontAlgn="base" hangingPunct="0">
        <a:spcBef>
          <a:spcPct val="20000"/>
        </a:spcBef>
        <a:spcAft>
          <a:spcPct val="0"/>
        </a:spcAft>
        <a:defRPr sz="1300">
          <a:solidFill>
            <a:srgbClr val="414141"/>
          </a:solidFill>
          <a:latin typeface="+mn-lt"/>
        </a:defRPr>
      </a:lvl3pPr>
      <a:lvl4pPr marL="819150" indent="-187325" algn="l" rtl="0" eaLnBrk="0" fontAlgn="base" hangingPunct="0">
        <a:spcBef>
          <a:spcPct val="20000"/>
        </a:spcBef>
        <a:spcAft>
          <a:spcPct val="0"/>
        </a:spcAft>
        <a:defRPr sz="1300">
          <a:solidFill>
            <a:srgbClr val="414141"/>
          </a:solidFill>
          <a:latin typeface="+mn-lt"/>
        </a:defRPr>
      </a:lvl4pPr>
      <a:lvl5pPr marL="20701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73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45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17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89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90500"/>
            <a:ext cx="719772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319213"/>
            <a:ext cx="9775825" cy="505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0238" y="7092950"/>
            <a:ext cx="1404937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smtClean="0">
                <a:solidFill>
                  <a:srgbClr val="414141"/>
                </a:solidFill>
              </a:defRPr>
            </a:lvl1pPr>
          </a:lstStyle>
          <a:p>
            <a:pPr>
              <a:defRPr/>
            </a:pPr>
            <a:r>
              <a:rPr lang="en-US" altLang="de-DE"/>
              <a:t>|  Stand: 29.08.2019  |</a:t>
            </a:r>
            <a:endParaRPr lang="de-DE" altLang="de-DE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11325" y="7092950"/>
            <a:ext cx="65024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smtClean="0">
                <a:solidFill>
                  <a:srgbClr val="414141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Produktpräsentation PushControl Optimierung | MHAB/JELS | 20190829_Produktpräsentation PushControl Optimierung DE.pptx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6725" y="7092950"/>
            <a:ext cx="528638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smtClean="0">
                <a:solidFill>
                  <a:srgbClr val="414141"/>
                </a:solidFill>
              </a:defRPr>
            </a:lvl1pPr>
          </a:lstStyle>
          <a:p>
            <a:pPr>
              <a:defRPr/>
            </a:pPr>
            <a:fld id="{AD842BA8-1C3C-4298-881E-240F7670F09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3079" name="Line 7"/>
          <p:cNvSpPr>
            <a:spLocks noChangeShapeType="1"/>
          </p:cNvSpPr>
          <p:nvPr userDrawn="1"/>
        </p:nvSpPr>
        <p:spPr bwMode="auto">
          <a:xfrm>
            <a:off x="466725" y="6829425"/>
            <a:ext cx="97710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0" name="Line 8"/>
          <p:cNvSpPr>
            <a:spLocks noChangeShapeType="1"/>
          </p:cNvSpPr>
          <p:nvPr userDrawn="1"/>
        </p:nvSpPr>
        <p:spPr bwMode="auto">
          <a:xfrm>
            <a:off x="471488" y="1044575"/>
            <a:ext cx="97710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3081" name="Picture 9" descr="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925" y="6967538"/>
            <a:ext cx="1658938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25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333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333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333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33399"/>
          </a:solidFill>
          <a:latin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rgbClr val="8E8E8E"/>
        </a:buClr>
        <a:buFont typeface="Wingdings" pitchFamily="2" charset="2"/>
        <a:defRPr sz="1700">
          <a:solidFill>
            <a:srgbClr val="414141"/>
          </a:solidFill>
          <a:latin typeface="+mn-lt"/>
          <a:ea typeface="+mn-ea"/>
          <a:cs typeface="+mn-cs"/>
        </a:defRPr>
      </a:lvl1pPr>
      <a:lvl2pPr marL="447675" indent="-265113" algn="l" rtl="0" eaLnBrk="0" fontAlgn="base" hangingPunct="0">
        <a:spcBef>
          <a:spcPct val="20000"/>
        </a:spcBef>
        <a:spcAft>
          <a:spcPct val="0"/>
        </a:spcAft>
        <a:buClr>
          <a:srgbClr val="8E8E8E"/>
        </a:buClr>
        <a:buFont typeface="Wingdings" pitchFamily="2" charset="2"/>
        <a:defRPr sz="1500">
          <a:solidFill>
            <a:srgbClr val="414141"/>
          </a:solidFill>
          <a:latin typeface="+mn-lt"/>
        </a:defRPr>
      </a:lvl2pPr>
      <a:lvl3pPr marL="630238" indent="-180975" algn="l" rtl="0" eaLnBrk="0" fontAlgn="base" hangingPunct="0">
        <a:spcBef>
          <a:spcPct val="20000"/>
        </a:spcBef>
        <a:spcAft>
          <a:spcPct val="0"/>
        </a:spcAft>
        <a:defRPr sz="1300">
          <a:solidFill>
            <a:srgbClr val="414141"/>
          </a:solidFill>
          <a:latin typeface="+mn-lt"/>
        </a:defRPr>
      </a:lvl3pPr>
      <a:lvl4pPr marL="819150" indent="-187325" algn="l" rtl="0" eaLnBrk="0" fontAlgn="base" hangingPunct="0">
        <a:spcBef>
          <a:spcPct val="20000"/>
        </a:spcBef>
        <a:spcAft>
          <a:spcPct val="0"/>
        </a:spcAft>
        <a:defRPr sz="1300">
          <a:solidFill>
            <a:srgbClr val="414141"/>
          </a:solidFill>
          <a:latin typeface="+mn-lt"/>
        </a:defRPr>
      </a:lvl4pPr>
      <a:lvl5pPr marL="20701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73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45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17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89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5527675"/>
            <a:ext cx="761682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39088" y="5749925"/>
            <a:ext cx="230346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endParaRPr lang="de-DE" altLang="de-DE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39088" y="6372225"/>
            <a:ext cx="230346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1042988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de-DE"/>
              <a:t>|  Stand: 29.08.2019  |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8139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/>
  <p:txStyles>
    <p:titleStyle>
      <a:lvl1pPr algn="l" defTabSz="995363" rtl="0" eaLnBrk="0" fontAlgn="base" hangingPunct="0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+mj-lt"/>
          <a:ea typeface="+mj-ea"/>
          <a:cs typeface="+mj-cs"/>
        </a:defRPr>
      </a:lvl1pPr>
      <a:lvl2pPr algn="l" defTabSz="995363" rtl="0" eaLnBrk="0" fontAlgn="base" hangingPunct="0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Arial" charset="0"/>
        </a:defRPr>
      </a:lvl2pPr>
      <a:lvl3pPr algn="l" defTabSz="995363" rtl="0" eaLnBrk="0" fontAlgn="base" hangingPunct="0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Arial" charset="0"/>
        </a:defRPr>
      </a:lvl3pPr>
      <a:lvl4pPr algn="l" defTabSz="995363" rtl="0" eaLnBrk="0" fontAlgn="base" hangingPunct="0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Arial" charset="0"/>
        </a:defRPr>
      </a:lvl4pPr>
      <a:lvl5pPr algn="l" defTabSz="995363" rtl="0" eaLnBrk="0" fontAlgn="base" hangingPunct="0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Arial" charset="0"/>
        </a:defRPr>
      </a:lvl5pPr>
      <a:lvl6pPr marL="457200" algn="l" defTabSz="995363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Arial" charset="0"/>
        </a:defRPr>
      </a:lvl6pPr>
      <a:lvl7pPr marL="914400" algn="l" defTabSz="995363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Arial" charset="0"/>
        </a:defRPr>
      </a:lvl7pPr>
      <a:lvl8pPr marL="1371600" algn="l" defTabSz="995363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Arial" charset="0"/>
        </a:defRPr>
      </a:lvl8pPr>
      <a:lvl9pPr marL="1828800" algn="l" defTabSz="995363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Arial" charset="0"/>
        </a:defRPr>
      </a:lvl9pPr>
    </p:titleStyle>
    <p:bodyStyle>
      <a:lvl1pPr marL="373063" indent="-373063" algn="r" defTabSz="995363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bg1"/>
          </a:solidFill>
          <a:latin typeface="+mn-lt"/>
          <a:ea typeface="+mn-ea"/>
          <a:cs typeface="+mn-cs"/>
        </a:defRPr>
      </a:lvl1pPr>
      <a:lvl2pPr marL="809625" indent="-311150" algn="r" defTabSz="995363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bg1"/>
          </a:solidFill>
          <a:latin typeface="+mn-lt"/>
        </a:defRPr>
      </a:lvl2pPr>
      <a:lvl3pPr marL="1244600" indent="-249238" algn="r" defTabSz="995363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bg1"/>
          </a:solidFill>
          <a:latin typeface="+mn-lt"/>
        </a:defRPr>
      </a:lvl3pPr>
      <a:lvl4pPr marL="1741488" indent="-250825" algn="r" defTabSz="995363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bg1"/>
          </a:solidFill>
          <a:latin typeface="+mn-lt"/>
        </a:defRPr>
      </a:lvl4pPr>
      <a:lvl5pPr marL="2238375" indent="-247650" algn="r" defTabSz="995363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bg1"/>
          </a:solidFill>
          <a:latin typeface="+mn-lt"/>
        </a:defRPr>
      </a:lvl5pPr>
      <a:lvl6pPr marL="2695575" indent="-247650" algn="r" defTabSz="995363" rtl="0" fontAlgn="base">
        <a:spcBef>
          <a:spcPct val="20000"/>
        </a:spcBef>
        <a:spcAft>
          <a:spcPct val="0"/>
        </a:spcAft>
        <a:defRPr sz="1400">
          <a:solidFill>
            <a:schemeClr val="bg1"/>
          </a:solidFill>
          <a:latin typeface="+mn-lt"/>
        </a:defRPr>
      </a:lvl6pPr>
      <a:lvl7pPr marL="3152775" indent="-247650" algn="r" defTabSz="995363" rtl="0" fontAlgn="base">
        <a:spcBef>
          <a:spcPct val="20000"/>
        </a:spcBef>
        <a:spcAft>
          <a:spcPct val="0"/>
        </a:spcAft>
        <a:defRPr sz="1400">
          <a:solidFill>
            <a:schemeClr val="bg1"/>
          </a:solidFill>
          <a:latin typeface="+mn-lt"/>
        </a:defRPr>
      </a:lvl7pPr>
      <a:lvl8pPr marL="3609975" indent="-247650" algn="r" defTabSz="995363" rtl="0" fontAlgn="base">
        <a:spcBef>
          <a:spcPct val="20000"/>
        </a:spcBef>
        <a:spcAft>
          <a:spcPct val="0"/>
        </a:spcAft>
        <a:defRPr sz="1400">
          <a:solidFill>
            <a:schemeClr val="bg1"/>
          </a:solidFill>
          <a:latin typeface="+mn-lt"/>
        </a:defRPr>
      </a:lvl8pPr>
      <a:lvl9pPr marL="4067175" indent="-247650" algn="r" defTabSz="995363" rtl="0" fontAlgn="base">
        <a:spcBef>
          <a:spcPct val="20000"/>
        </a:spcBef>
        <a:spcAft>
          <a:spcPct val="0"/>
        </a:spcAft>
        <a:defRPr sz="1400">
          <a:solidFill>
            <a:schemeClr val="bg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 dirty="0">
                <a:solidFill>
                  <a:schemeClr val="bg1"/>
                </a:solidFill>
              </a:rPr>
              <a:t>Stand: 29.08.2019</a:t>
            </a:r>
            <a:endParaRPr lang="de-DE" altLang="de-DE" sz="1400" dirty="0">
              <a:solidFill>
                <a:schemeClr val="bg1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err="1"/>
              <a:t>PushControl</a:t>
            </a:r>
            <a:r>
              <a:rPr lang="de-DE" altLang="de-DE" dirty="0"/>
              <a:t> Optimierung</a:t>
            </a:r>
            <a:br>
              <a:rPr lang="de-DE" altLang="de-DE" dirty="0"/>
            </a:br>
            <a:r>
              <a:rPr lang="de-DE" altLang="de-DE" dirty="0"/>
              <a:t>Produktpräsentation Sales Germany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Autor: MHAB / JELS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8B17C3-13D6-41F2-985E-D150E13C1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PushControl</a:t>
            </a:r>
            <a:r>
              <a:rPr lang="de-DE" dirty="0"/>
              <a:t> Optimierung*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559FB0-0926-4BB4-A0A9-DED45AEBF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5246" y="1187276"/>
            <a:ext cx="4747303" cy="5258847"/>
          </a:xfrm>
        </p:spPr>
        <p:txBody>
          <a:bodyPr/>
          <a:lstStyle/>
          <a:p>
            <a:pPr marL="0" indent="0">
              <a:lnSpc>
                <a:spcPct val="150000"/>
              </a:lnSpc>
            </a:pPr>
            <a:r>
              <a:rPr lang="de-DE" sz="1600" b="1" dirty="0"/>
              <a:t>Was ändert sich?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600" dirty="0"/>
              <a:t>Erleichterte Bedienung durch Kugelschreiberprinzip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600" dirty="0"/>
              <a:t>Geringere Druckstärke bis zur Auslösung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600" dirty="0"/>
              <a:t>Akustisches Feedback durch Klickgeräusch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600" dirty="0"/>
              <a:t>Verkürzung des Wegs bis zur Auslösung der Funktion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600" dirty="0"/>
              <a:t>Leicht abgerundete Innenkante zur angenehmeren Bedienung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600" dirty="0"/>
              <a:t>Umsetzung des neuen </a:t>
            </a:r>
            <a:r>
              <a:rPr lang="de-DE" sz="1600" dirty="0" err="1"/>
              <a:t>Brandingkonzepts</a:t>
            </a:r>
            <a:r>
              <a:rPr lang="de-DE" sz="1600"/>
              <a:t>     (Logo </a:t>
            </a:r>
            <a:r>
              <a:rPr lang="de-DE" sz="1600" dirty="0"/>
              <a:t>entfällt künftig </a:t>
            </a:r>
            <a:r>
              <a:rPr lang="de-DE" sz="1600"/>
              <a:t>bei Bedienelementen)         – </a:t>
            </a:r>
            <a:r>
              <a:rPr lang="de-DE" sz="1600" dirty="0"/>
              <a:t>erleichterte Montage, da sich die Logo-Ausrichtung erübrigt. </a:t>
            </a:r>
          </a:p>
          <a:p>
            <a:pPr marL="0" indent="0">
              <a:lnSpc>
                <a:spcPct val="150000"/>
              </a:lnSpc>
            </a:pPr>
            <a:endParaRPr lang="de-DE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16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A6FA24-758A-4A03-BB46-92110958A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8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|  Stand: 29.08.2019  |</a:t>
            </a:r>
            <a:endParaRPr kumimoji="0" lang="de-DE" altLang="de-DE" sz="800" b="0" i="0" u="none" strike="noStrike" kern="12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7B5BF3-028F-41F7-A3FF-64D9BB671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Produktpräsentation PushControl Optimierung | MHAB/JELS | 20190829_Produktpräsentation PushControl Optimierung DE.pptx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608BF5E-C0ED-4DA3-B81A-B7601624985C}"/>
              </a:ext>
            </a:extLst>
          </p:cNvPr>
          <p:cNvSpPr txBox="1"/>
          <p:nvPr/>
        </p:nvSpPr>
        <p:spPr>
          <a:xfrm>
            <a:off x="466726" y="6536930"/>
            <a:ext cx="9812522" cy="314894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1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* Anhand Marktfeedback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BF09418-B5CF-485D-A68D-FCCE1CD7CE41}"/>
              </a:ext>
            </a:extLst>
          </p:cNvPr>
          <p:cNvSpPr/>
          <p:nvPr/>
        </p:nvSpPr>
        <p:spPr bwMode="auto">
          <a:xfrm>
            <a:off x="465498" y="1189540"/>
            <a:ext cx="9777052" cy="5256584"/>
          </a:xfrm>
          <a:prstGeom prst="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0B951D9-B7AA-4B44-A88C-7CCD147A0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46" y="2283047"/>
            <a:ext cx="4281148" cy="2995168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26AF4F86-6891-44E5-93AA-8288F2DF9312}"/>
              </a:ext>
            </a:extLst>
          </p:cNvPr>
          <p:cNvGrpSpPr/>
          <p:nvPr/>
        </p:nvGrpSpPr>
        <p:grpSpPr>
          <a:xfrm>
            <a:off x="1906880" y="2284595"/>
            <a:ext cx="1758480" cy="1040108"/>
            <a:chOff x="1912482" y="1255948"/>
            <a:chExt cx="1758480" cy="1040108"/>
          </a:xfrm>
        </p:grpSpPr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D4CC4C79-D4D8-4F1B-83FD-9DC6066B6F83}"/>
                </a:ext>
              </a:extLst>
            </p:cNvPr>
            <p:cNvSpPr txBox="1"/>
            <p:nvPr/>
          </p:nvSpPr>
          <p:spPr>
            <a:xfrm>
              <a:off x="2371074" y="1557759"/>
              <a:ext cx="782587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chemeClr val="bg1"/>
                  </a:solidFill>
                </a:rPr>
                <a:t>click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7BC98AEA-5E03-46EE-83B6-C9014A62CDF2}"/>
                </a:ext>
              </a:extLst>
            </p:cNvPr>
            <p:cNvGrpSpPr/>
            <p:nvPr/>
          </p:nvGrpSpPr>
          <p:grpSpPr>
            <a:xfrm rot="2600077">
              <a:off x="2581390" y="1255948"/>
              <a:ext cx="1089572" cy="1019119"/>
              <a:chOff x="3870536" y="1501372"/>
              <a:chExt cx="1089572" cy="1019119"/>
            </a:xfrm>
          </p:grpSpPr>
          <p:sp>
            <p:nvSpPr>
              <p:cNvPr id="18" name="Bogen 17">
                <a:extLst>
                  <a:ext uri="{FF2B5EF4-FFF2-40B4-BE49-F238E27FC236}">
                    <a16:creationId xmlns:a16="http://schemas.microsoft.com/office/drawing/2014/main" id="{EE23C8A7-0102-41AB-8EAC-04BF8109E3B7}"/>
                  </a:ext>
                </a:extLst>
              </p:cNvPr>
              <p:cNvSpPr/>
              <p:nvPr/>
            </p:nvSpPr>
            <p:spPr bwMode="auto">
              <a:xfrm>
                <a:off x="3870536" y="1656395"/>
                <a:ext cx="864096" cy="864096"/>
              </a:xfrm>
              <a:prstGeom prst="arc">
                <a:avLst/>
              </a:prstGeom>
              <a:no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Bogen 18">
                <a:extLst>
                  <a:ext uri="{FF2B5EF4-FFF2-40B4-BE49-F238E27FC236}">
                    <a16:creationId xmlns:a16="http://schemas.microsoft.com/office/drawing/2014/main" id="{6D3FBEC1-C6A9-43F3-9BCB-DCC206032EE4}"/>
                  </a:ext>
                </a:extLst>
              </p:cNvPr>
              <p:cNvSpPr/>
              <p:nvPr/>
            </p:nvSpPr>
            <p:spPr bwMode="auto">
              <a:xfrm>
                <a:off x="3983274" y="1575483"/>
                <a:ext cx="864096" cy="864096"/>
              </a:xfrm>
              <a:prstGeom prst="arc">
                <a:avLst/>
              </a:prstGeom>
              <a:no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Bogen 19">
                <a:extLst>
                  <a:ext uri="{FF2B5EF4-FFF2-40B4-BE49-F238E27FC236}">
                    <a16:creationId xmlns:a16="http://schemas.microsoft.com/office/drawing/2014/main" id="{F2F4B707-ED31-4303-8E88-032428A5ED26}"/>
                  </a:ext>
                </a:extLst>
              </p:cNvPr>
              <p:cNvSpPr/>
              <p:nvPr/>
            </p:nvSpPr>
            <p:spPr bwMode="auto">
              <a:xfrm>
                <a:off x="4096012" y="1501372"/>
                <a:ext cx="864096" cy="864096"/>
              </a:xfrm>
              <a:prstGeom prst="arc">
                <a:avLst/>
              </a:prstGeom>
              <a:no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F6F9C8A7-BDFF-4461-91C3-AAA27667EFC4}"/>
                </a:ext>
              </a:extLst>
            </p:cNvPr>
            <p:cNvGrpSpPr/>
            <p:nvPr/>
          </p:nvGrpSpPr>
          <p:grpSpPr>
            <a:xfrm rot="18999923" flipH="1">
              <a:off x="1912482" y="1276937"/>
              <a:ext cx="1089572" cy="1019119"/>
              <a:chOff x="3870536" y="1501372"/>
              <a:chExt cx="1089572" cy="1019119"/>
            </a:xfrm>
          </p:grpSpPr>
          <p:sp>
            <p:nvSpPr>
              <p:cNvPr id="15" name="Bogen 14">
                <a:extLst>
                  <a:ext uri="{FF2B5EF4-FFF2-40B4-BE49-F238E27FC236}">
                    <a16:creationId xmlns:a16="http://schemas.microsoft.com/office/drawing/2014/main" id="{C581BD86-57BE-47FF-ABA5-44FA9621BDF8}"/>
                  </a:ext>
                </a:extLst>
              </p:cNvPr>
              <p:cNvSpPr/>
              <p:nvPr/>
            </p:nvSpPr>
            <p:spPr bwMode="auto">
              <a:xfrm>
                <a:off x="3870536" y="1656395"/>
                <a:ext cx="864096" cy="864096"/>
              </a:xfrm>
              <a:prstGeom prst="arc">
                <a:avLst/>
              </a:prstGeom>
              <a:no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Bogen 15">
                <a:extLst>
                  <a:ext uri="{FF2B5EF4-FFF2-40B4-BE49-F238E27FC236}">
                    <a16:creationId xmlns:a16="http://schemas.microsoft.com/office/drawing/2014/main" id="{9C94AD49-FBC4-4D43-8B72-E9EC5A1793CF}"/>
                  </a:ext>
                </a:extLst>
              </p:cNvPr>
              <p:cNvSpPr/>
              <p:nvPr/>
            </p:nvSpPr>
            <p:spPr bwMode="auto">
              <a:xfrm>
                <a:off x="3983274" y="1575483"/>
                <a:ext cx="864096" cy="864096"/>
              </a:xfrm>
              <a:prstGeom prst="arc">
                <a:avLst/>
              </a:prstGeom>
              <a:no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Bogen 16">
                <a:extLst>
                  <a:ext uri="{FF2B5EF4-FFF2-40B4-BE49-F238E27FC236}">
                    <a16:creationId xmlns:a16="http://schemas.microsoft.com/office/drawing/2014/main" id="{DCD490A8-EDA3-406A-ACC6-13DF6057A122}"/>
                  </a:ext>
                </a:extLst>
              </p:cNvPr>
              <p:cNvSpPr/>
              <p:nvPr/>
            </p:nvSpPr>
            <p:spPr bwMode="auto">
              <a:xfrm>
                <a:off x="4096012" y="1501372"/>
                <a:ext cx="864096" cy="864096"/>
              </a:xfrm>
              <a:prstGeom prst="arc">
                <a:avLst/>
              </a:prstGeom>
              <a:no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8DFB75-6300-42A3-8FE3-05F01B690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57815-D810-4EDD-8C7C-18EF3D257BE0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38886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8B17C3-13D6-41F2-985E-D150E13C1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PushControl</a:t>
            </a:r>
            <a:r>
              <a:rPr lang="de-DE" dirty="0"/>
              <a:t> Optimierung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559FB0-0926-4BB4-A0A9-DED45AEBF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5246" y="1187276"/>
            <a:ext cx="4747303" cy="5258847"/>
          </a:xfrm>
        </p:spPr>
        <p:txBody>
          <a:bodyPr/>
          <a:lstStyle/>
          <a:p>
            <a:pPr marL="0" indent="0">
              <a:lnSpc>
                <a:spcPct val="150000"/>
              </a:lnSpc>
            </a:pPr>
            <a:r>
              <a:rPr lang="de-DE" sz="1600" b="1" dirty="0"/>
              <a:t>Was bleibt gleich?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600" dirty="0"/>
              <a:t>Materialnummer:</a:t>
            </a:r>
          </a:p>
          <a:p>
            <a:pPr marL="552450" lvl="1" indent="-285750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de-DE" sz="1400" dirty="0" err="1"/>
              <a:t>PushControl</a:t>
            </a:r>
            <a:r>
              <a:rPr lang="de-DE" sz="1400" dirty="0"/>
              <a:t>: 233696</a:t>
            </a:r>
          </a:p>
          <a:p>
            <a:pPr marL="552450" lvl="1" indent="-285750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de-DE" sz="1400" dirty="0" err="1"/>
              <a:t>PushControl</a:t>
            </a:r>
            <a:r>
              <a:rPr lang="de-DE" sz="1400" dirty="0"/>
              <a:t> Nachrüstset: 525272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600" dirty="0"/>
              <a:t>Kompatibilität mit </a:t>
            </a:r>
            <a:r>
              <a:rPr lang="de-DE" sz="1600" dirty="0" err="1"/>
              <a:t>InFino</a:t>
            </a:r>
            <a:endParaRPr lang="de-DE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600" dirty="0"/>
              <a:t>Plan-Plan Situation nach Auslösung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600" dirty="0"/>
              <a:t>Edelstahl bei Knopfelementen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600" dirty="0"/>
              <a:t>Kunststoff bei Kulissenelementen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600" dirty="0"/>
              <a:t>Dimensionen der Sichtkomponenten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600" dirty="0"/>
              <a:t>Außendimensionen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600" dirty="0"/>
              <a:t>Verpackung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16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A6FA24-758A-4A03-BB46-92110958A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8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|  Stand: 29.08.2019  |</a:t>
            </a:r>
            <a:endParaRPr kumimoji="0" lang="de-DE" altLang="de-DE" sz="800" b="0" i="0" u="none" strike="noStrike" kern="12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7B5BF3-028F-41F7-A3FF-64D9BB671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Produktpräsentation PushControl Optimierung | MHAB/JELS | 20190829_Produktpräsentation PushControl Optimierung DE.pptx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BF09418-B5CF-485D-A68D-FCCE1CD7CE41}"/>
              </a:ext>
            </a:extLst>
          </p:cNvPr>
          <p:cNvSpPr/>
          <p:nvPr/>
        </p:nvSpPr>
        <p:spPr bwMode="auto">
          <a:xfrm>
            <a:off x="465498" y="1189540"/>
            <a:ext cx="9777052" cy="5256584"/>
          </a:xfrm>
          <a:prstGeom prst="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0B951D9-B7AA-4B44-A88C-7CCD147A0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46" y="2283047"/>
            <a:ext cx="4281148" cy="2995168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1EA780-317B-4159-AB88-7E3B04168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57815-D810-4EDD-8C7C-18EF3D257BE0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385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653D10-182C-4CDB-82CE-A7CDB7581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PushControl</a:t>
            </a:r>
            <a:r>
              <a:rPr lang="de-DE" dirty="0"/>
              <a:t> Optimierung – Lieferfähigkeit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D1D884-5767-4EC6-B67F-8B091725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8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|  Stand: 29.08.2019  |</a:t>
            </a:r>
            <a:endParaRPr kumimoji="0" lang="de-DE" altLang="de-DE" sz="800" b="0" i="0" u="none" strike="noStrike" kern="12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C87DCF-66EB-4E05-8DD5-3CD08480D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Produktpräsentation PushControl Optimierung | MHAB/JELS | 20190829_Produktpräsentation PushControl Optimierung DE.pptx</a:t>
            </a:r>
          </a:p>
        </p:txBody>
      </p:sp>
      <p:pic>
        <p:nvPicPr>
          <p:cNvPr id="7" name="Picture 2" descr="C:\Users\de00102971\Desktop\Gut Böckel\65901007g.jpg">
            <a:extLst>
              <a:ext uri="{FF2B5EF4-FFF2-40B4-BE49-F238E27FC236}">
                <a16:creationId xmlns:a16="http://schemas.microsoft.com/office/drawing/2014/main" id="{D3FDEEAE-7E67-41F2-9E84-6BD54C669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594" y="2437857"/>
            <a:ext cx="5044902" cy="27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1">
            <a:extLst>
              <a:ext uri="{FF2B5EF4-FFF2-40B4-BE49-F238E27FC236}">
                <a16:creationId xmlns:a16="http://schemas.microsoft.com/office/drawing/2014/main" id="{5BAD202E-7E57-456B-A5CB-F8952420F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7595" y="1548383"/>
            <a:ext cx="5044902" cy="1203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97C5DE"/>
              </a:buClr>
              <a:buFont typeface="Wingdings" pitchFamily="2" charset="2"/>
              <a:buChar char="§"/>
              <a:defRPr sz="1700">
                <a:solidFill>
                  <a:srgbClr val="41414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7C5DE"/>
              </a:buClr>
              <a:buFont typeface="Wingdings" pitchFamily="2" charset="2"/>
              <a:buChar char="§"/>
              <a:defRPr sz="1500">
                <a:solidFill>
                  <a:srgbClr val="41414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414141"/>
              </a:buClr>
              <a:buChar char="-"/>
              <a:defRPr sz="1500">
                <a:solidFill>
                  <a:srgbClr val="41414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414141"/>
              </a:buClr>
              <a:buChar char="-"/>
              <a:defRPr sz="1300">
                <a:solidFill>
                  <a:srgbClr val="41414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14141"/>
              </a:buClr>
              <a:buChar char="-"/>
              <a:defRPr sz="1300">
                <a:solidFill>
                  <a:srgbClr val="41414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4141"/>
              </a:buClr>
              <a:buChar char="-"/>
              <a:defRPr sz="1300">
                <a:solidFill>
                  <a:srgbClr val="41414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4141"/>
              </a:buClr>
              <a:buChar char="-"/>
              <a:defRPr sz="1300">
                <a:solidFill>
                  <a:srgbClr val="41414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4141"/>
              </a:buClr>
              <a:buChar char="-"/>
              <a:defRPr sz="1300">
                <a:solidFill>
                  <a:srgbClr val="41414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4141"/>
              </a:buClr>
              <a:buChar char="-"/>
              <a:defRPr sz="1300">
                <a:solidFill>
                  <a:srgbClr val="41414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altLang="de-DE" sz="1700" b="1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Erstpräsentation BDE Gut </a:t>
            </a:r>
            <a:r>
              <a:rPr kumimoji="0" lang="de-DE" altLang="de-DE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Böckel</a:t>
            </a:r>
            <a:r>
              <a:rPr kumimoji="0" lang="de-DE" altLang="de-DE" sz="1700" b="1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KW 38/2019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700" b="1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Lieferfähigkeit KW 38/2019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7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7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69236778-CB73-4429-A76D-24E0E4356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149" y="1548383"/>
            <a:ext cx="3630161" cy="57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97C5DE"/>
              </a:buClr>
              <a:buFont typeface="Wingdings" pitchFamily="2" charset="2"/>
              <a:buChar char="§"/>
              <a:defRPr sz="1700">
                <a:solidFill>
                  <a:srgbClr val="41414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7C5DE"/>
              </a:buClr>
              <a:buFont typeface="Wingdings" pitchFamily="2" charset="2"/>
              <a:buChar char="§"/>
              <a:defRPr sz="1500">
                <a:solidFill>
                  <a:srgbClr val="41414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414141"/>
              </a:buClr>
              <a:buChar char="-"/>
              <a:defRPr sz="1500">
                <a:solidFill>
                  <a:srgbClr val="41414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414141"/>
              </a:buClr>
              <a:buChar char="-"/>
              <a:defRPr sz="1300">
                <a:solidFill>
                  <a:srgbClr val="41414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14141"/>
              </a:buClr>
              <a:buChar char="-"/>
              <a:defRPr sz="1300">
                <a:solidFill>
                  <a:srgbClr val="41414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4141"/>
              </a:buClr>
              <a:buChar char="-"/>
              <a:defRPr sz="1300">
                <a:solidFill>
                  <a:srgbClr val="41414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4141"/>
              </a:buClr>
              <a:buChar char="-"/>
              <a:defRPr sz="1300">
                <a:solidFill>
                  <a:srgbClr val="41414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4141"/>
              </a:buClr>
              <a:buChar char="-"/>
              <a:defRPr sz="1300">
                <a:solidFill>
                  <a:srgbClr val="41414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4141"/>
              </a:buClr>
              <a:buChar char="-"/>
              <a:defRPr sz="1300">
                <a:solidFill>
                  <a:srgbClr val="41414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PushControl</a:t>
            </a:r>
            <a:endParaRPr kumimoji="0" lang="de-DE" sz="1700" b="1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 eaLnBrk="1" hangingPunct="1">
              <a:spcBef>
                <a:spcPts val="408"/>
              </a:spcBef>
              <a:buClrTx/>
              <a:buNone/>
            </a:pPr>
            <a:r>
              <a:rPr kumimoji="0" lang="de-DE" altLang="de-DE" sz="1700" b="1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Artikelnummer </a:t>
            </a:r>
            <a:r>
              <a:rPr lang="de-DE" altLang="de-DE" dirty="0"/>
              <a:t>233 696</a:t>
            </a:r>
            <a:endParaRPr kumimoji="0" lang="de-DE" altLang="de-DE" sz="17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 Box 19">
            <a:extLst>
              <a:ext uri="{FF2B5EF4-FFF2-40B4-BE49-F238E27FC236}">
                <a16:creationId xmlns:a16="http://schemas.microsoft.com/office/drawing/2014/main" id="{9E226F9C-E724-4C87-AD21-3A5D1D28C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044" y="3957894"/>
            <a:ext cx="3630161" cy="57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97C5DE"/>
              </a:buClr>
              <a:buFont typeface="Wingdings" pitchFamily="2" charset="2"/>
              <a:buChar char="§"/>
              <a:defRPr sz="1700">
                <a:solidFill>
                  <a:srgbClr val="41414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7C5DE"/>
              </a:buClr>
              <a:buFont typeface="Wingdings" pitchFamily="2" charset="2"/>
              <a:buChar char="§"/>
              <a:defRPr sz="1500">
                <a:solidFill>
                  <a:srgbClr val="41414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414141"/>
              </a:buClr>
              <a:buChar char="-"/>
              <a:defRPr sz="1500">
                <a:solidFill>
                  <a:srgbClr val="41414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414141"/>
              </a:buClr>
              <a:buChar char="-"/>
              <a:defRPr sz="1300">
                <a:solidFill>
                  <a:srgbClr val="41414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14141"/>
              </a:buClr>
              <a:buChar char="-"/>
              <a:defRPr sz="1300">
                <a:solidFill>
                  <a:srgbClr val="41414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4141"/>
              </a:buClr>
              <a:buChar char="-"/>
              <a:defRPr sz="1300">
                <a:solidFill>
                  <a:srgbClr val="41414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4141"/>
              </a:buClr>
              <a:buChar char="-"/>
              <a:defRPr sz="1300">
                <a:solidFill>
                  <a:srgbClr val="41414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4141"/>
              </a:buClr>
              <a:buChar char="-"/>
              <a:defRPr sz="1300">
                <a:solidFill>
                  <a:srgbClr val="41414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4141"/>
              </a:buClr>
              <a:buChar char="-"/>
              <a:defRPr sz="1300">
                <a:solidFill>
                  <a:srgbClr val="414141"/>
                </a:solidFill>
                <a:latin typeface="Arial" charset="0"/>
              </a:defRPr>
            </a:lvl9pPr>
          </a:lstStyle>
          <a:p>
            <a:pPr lvl="0" eaLnBrk="1" hangingPunct="1">
              <a:spcBef>
                <a:spcPts val="408"/>
              </a:spcBef>
              <a:buClrTx/>
              <a:buNone/>
            </a:pPr>
            <a:r>
              <a:rPr lang="de-DE" altLang="de-DE" b="1" dirty="0" err="1"/>
              <a:t>PushControl</a:t>
            </a:r>
            <a:r>
              <a:rPr lang="de-DE" altLang="de-DE" b="1" dirty="0"/>
              <a:t> Nachrüstset </a:t>
            </a:r>
          </a:p>
          <a:p>
            <a:pPr lvl="0" eaLnBrk="1" hangingPunct="1">
              <a:spcBef>
                <a:spcPts val="408"/>
              </a:spcBef>
              <a:buClrTx/>
              <a:buNone/>
            </a:pPr>
            <a:r>
              <a:rPr lang="de-DE" altLang="de-DE" b="1" dirty="0"/>
              <a:t>Artikelnummer </a:t>
            </a:r>
            <a:r>
              <a:rPr lang="de-DE" altLang="de-DE" dirty="0"/>
              <a:t>525 272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F3AA34A-F378-49FB-A5E8-FEE9799CE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89" y="2283047"/>
            <a:ext cx="2108866" cy="147540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27E2378-C845-4E0D-9F58-A4D9EE98C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89" y="4640230"/>
            <a:ext cx="2664296" cy="1727175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3E1896A3-6D47-4231-B2B9-A13AFFDCBA75}"/>
              </a:ext>
            </a:extLst>
          </p:cNvPr>
          <p:cNvSpPr/>
          <p:nvPr/>
        </p:nvSpPr>
        <p:spPr bwMode="auto">
          <a:xfrm>
            <a:off x="465498" y="1189540"/>
            <a:ext cx="9777052" cy="5256584"/>
          </a:xfrm>
          <a:prstGeom prst="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05C428-C050-41A7-8736-FB97EA681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57815-D810-4EDD-8C7C-18EF3D257BE0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08912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Vielen Dank für die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2874739252"/>
      </p:ext>
    </p:extLst>
  </p:cSld>
  <p:clrMapOvr>
    <a:masterClrMapping/>
  </p:clrMapOvr>
</p:sld>
</file>

<file path=ppt/theme/theme1.xml><?xml version="1.0" encoding="utf-8"?>
<a:theme xmlns:a="http://schemas.openxmlformats.org/drawingml/2006/main" name="Titelfolie">
  <a:themeElements>
    <a:clrScheme name="Titelfolie 3">
      <a:dk1>
        <a:srgbClr val="414141"/>
      </a:dk1>
      <a:lt1>
        <a:srgbClr val="FFFFFF"/>
      </a:lt1>
      <a:dk2>
        <a:srgbClr val="414141"/>
      </a:dk2>
      <a:lt2>
        <a:srgbClr val="8E8E8E"/>
      </a:lt2>
      <a:accent1>
        <a:srgbClr val="E2CA8D"/>
      </a:accent1>
      <a:accent2>
        <a:srgbClr val="A8B6D3"/>
      </a:accent2>
      <a:accent3>
        <a:srgbClr val="FFFFFF"/>
      </a:accent3>
      <a:accent4>
        <a:srgbClr val="363636"/>
      </a:accent4>
      <a:accent5>
        <a:srgbClr val="EEE1C5"/>
      </a:accent5>
      <a:accent6>
        <a:srgbClr val="98A5BF"/>
      </a:accent6>
      <a:hlink>
        <a:srgbClr val="EF9266"/>
      </a:hlink>
      <a:folHlink>
        <a:srgbClr val="333399"/>
      </a:folHlink>
    </a:clrScheme>
    <a:fontScheme name="Titelfol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elfolie 1">
        <a:dk1>
          <a:srgbClr val="414141"/>
        </a:dk1>
        <a:lt1>
          <a:srgbClr val="FFFFFF"/>
        </a:lt1>
        <a:dk2>
          <a:srgbClr val="414141"/>
        </a:dk2>
        <a:lt2>
          <a:srgbClr val="8E8E8E"/>
        </a:lt2>
        <a:accent1>
          <a:srgbClr val="333399"/>
        </a:accent1>
        <a:accent2>
          <a:srgbClr val="A8B6D3"/>
        </a:accent2>
        <a:accent3>
          <a:srgbClr val="FFFFFF"/>
        </a:accent3>
        <a:accent4>
          <a:srgbClr val="363636"/>
        </a:accent4>
        <a:accent5>
          <a:srgbClr val="ADADCA"/>
        </a:accent5>
        <a:accent6>
          <a:srgbClr val="98A5BF"/>
        </a:accent6>
        <a:hlink>
          <a:srgbClr val="EF9266"/>
        </a:hlink>
        <a:folHlink>
          <a:srgbClr val="AFCD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folie 2">
        <a:dk1>
          <a:srgbClr val="414141"/>
        </a:dk1>
        <a:lt1>
          <a:srgbClr val="FFFFFF"/>
        </a:lt1>
        <a:dk2>
          <a:srgbClr val="414141"/>
        </a:dk2>
        <a:lt2>
          <a:srgbClr val="8E8E8E"/>
        </a:lt2>
        <a:accent1>
          <a:srgbClr val="E2CA8D"/>
        </a:accent1>
        <a:accent2>
          <a:srgbClr val="A8B6D3"/>
        </a:accent2>
        <a:accent3>
          <a:srgbClr val="FFFFFF"/>
        </a:accent3>
        <a:accent4>
          <a:srgbClr val="363636"/>
        </a:accent4>
        <a:accent5>
          <a:srgbClr val="EEE1C5"/>
        </a:accent5>
        <a:accent6>
          <a:srgbClr val="98A5BF"/>
        </a:accent6>
        <a:hlink>
          <a:srgbClr val="EF9266"/>
        </a:hlink>
        <a:folHlink>
          <a:srgbClr val="AFCD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folie 3">
        <a:dk1>
          <a:srgbClr val="414141"/>
        </a:dk1>
        <a:lt1>
          <a:srgbClr val="FFFFFF"/>
        </a:lt1>
        <a:dk2>
          <a:srgbClr val="414141"/>
        </a:dk2>
        <a:lt2>
          <a:srgbClr val="8E8E8E"/>
        </a:lt2>
        <a:accent1>
          <a:srgbClr val="E2CA8D"/>
        </a:accent1>
        <a:accent2>
          <a:srgbClr val="A8B6D3"/>
        </a:accent2>
        <a:accent3>
          <a:srgbClr val="FFFFFF"/>
        </a:accent3>
        <a:accent4>
          <a:srgbClr val="363636"/>
        </a:accent4>
        <a:accent5>
          <a:srgbClr val="EEE1C5"/>
        </a:accent5>
        <a:accent6>
          <a:srgbClr val="98A5BF"/>
        </a:accent6>
        <a:hlink>
          <a:srgbClr val="EF92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folie 4">
        <a:dk1>
          <a:srgbClr val="414141"/>
        </a:dk1>
        <a:lt1>
          <a:srgbClr val="FFFFFF"/>
        </a:lt1>
        <a:dk2>
          <a:srgbClr val="414141"/>
        </a:dk2>
        <a:lt2>
          <a:srgbClr val="8E8E8E"/>
        </a:lt2>
        <a:accent1>
          <a:srgbClr val="AFCD8D"/>
        </a:accent1>
        <a:accent2>
          <a:srgbClr val="A8B6D3"/>
        </a:accent2>
        <a:accent3>
          <a:srgbClr val="FFFFFF"/>
        </a:accent3>
        <a:accent4>
          <a:srgbClr val="363636"/>
        </a:accent4>
        <a:accent5>
          <a:srgbClr val="D4E3C5"/>
        </a:accent5>
        <a:accent6>
          <a:srgbClr val="98A5BF"/>
        </a:accent6>
        <a:hlink>
          <a:srgbClr val="EF9266"/>
        </a:hlink>
        <a:folHlink>
          <a:srgbClr val="AFCD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foli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CE8D"/>
        </a:accent1>
        <a:accent2>
          <a:srgbClr val="A8B6D3"/>
        </a:accent2>
        <a:accent3>
          <a:srgbClr val="FFFFFF"/>
        </a:accent3>
        <a:accent4>
          <a:srgbClr val="000000"/>
        </a:accent4>
        <a:accent5>
          <a:srgbClr val="EEE3C5"/>
        </a:accent5>
        <a:accent6>
          <a:srgbClr val="98A5BF"/>
        </a:accent6>
        <a:hlink>
          <a:srgbClr val="AFCD8D"/>
        </a:hlink>
        <a:folHlink>
          <a:srgbClr val="A8B6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foli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9266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6C7B8"/>
        </a:accent5>
        <a:accent6>
          <a:srgbClr val="2D2D8A"/>
        </a:accent6>
        <a:hlink>
          <a:srgbClr val="AFCD8D"/>
        </a:hlink>
        <a:folHlink>
          <a:srgbClr val="A8B6D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CE8D"/>
        </a:accent1>
        <a:accent2>
          <a:srgbClr val="A8B6D3"/>
        </a:accent2>
        <a:accent3>
          <a:srgbClr val="FFFFFF"/>
        </a:accent3>
        <a:accent4>
          <a:srgbClr val="000000"/>
        </a:accent4>
        <a:accent5>
          <a:srgbClr val="EEE3C5"/>
        </a:accent5>
        <a:accent6>
          <a:srgbClr val="98A5BF"/>
        </a:accent6>
        <a:hlink>
          <a:srgbClr val="AFCD8D"/>
        </a:hlink>
        <a:folHlink>
          <a:srgbClr val="A8B6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9266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6C7B8"/>
        </a:accent5>
        <a:accent6>
          <a:srgbClr val="2D2D8A"/>
        </a:accent6>
        <a:hlink>
          <a:srgbClr val="AFCD8D"/>
        </a:hlink>
        <a:folHlink>
          <a:srgbClr val="A8B6D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enutzerdefiniertes Design">
  <a:themeElements>
    <a:clrScheme name="1_Benutzerdefiniertes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9266"/>
      </a:accent1>
      <a:accent2>
        <a:srgbClr val="333399"/>
      </a:accent2>
      <a:accent3>
        <a:srgbClr val="FFFFFF"/>
      </a:accent3>
      <a:accent4>
        <a:srgbClr val="000000"/>
      </a:accent4>
      <a:accent5>
        <a:srgbClr val="F6C7B8"/>
      </a:accent5>
      <a:accent6>
        <a:srgbClr val="2D2D8A"/>
      </a:accent6>
      <a:hlink>
        <a:srgbClr val="AFCD8D"/>
      </a:hlink>
      <a:folHlink>
        <a:srgbClr val="A8B6D3"/>
      </a:folHlink>
    </a:clrScheme>
    <a:fontScheme name="1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CE8D"/>
        </a:accent1>
        <a:accent2>
          <a:srgbClr val="A8B6D3"/>
        </a:accent2>
        <a:accent3>
          <a:srgbClr val="FFFFFF"/>
        </a:accent3>
        <a:accent4>
          <a:srgbClr val="000000"/>
        </a:accent4>
        <a:accent5>
          <a:srgbClr val="EEE3C5"/>
        </a:accent5>
        <a:accent6>
          <a:srgbClr val="98A5BF"/>
        </a:accent6>
        <a:hlink>
          <a:srgbClr val="AFCD8D"/>
        </a:hlink>
        <a:folHlink>
          <a:srgbClr val="A8B6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9266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6C7B8"/>
        </a:accent5>
        <a:accent6>
          <a:srgbClr val="2D2D8A"/>
        </a:accent6>
        <a:hlink>
          <a:srgbClr val="AFCD8D"/>
        </a:hlink>
        <a:folHlink>
          <a:srgbClr val="A8B6D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enutzerdefiniertes Design">
  <a:themeElements>
    <a:clrScheme name="1_Benutzerdefiniertes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9266"/>
      </a:accent1>
      <a:accent2>
        <a:srgbClr val="333399"/>
      </a:accent2>
      <a:accent3>
        <a:srgbClr val="FFFFFF"/>
      </a:accent3>
      <a:accent4>
        <a:srgbClr val="000000"/>
      </a:accent4>
      <a:accent5>
        <a:srgbClr val="F6C7B8"/>
      </a:accent5>
      <a:accent6>
        <a:srgbClr val="2D2D8A"/>
      </a:accent6>
      <a:hlink>
        <a:srgbClr val="AFCD8D"/>
      </a:hlink>
      <a:folHlink>
        <a:srgbClr val="A8B6D3"/>
      </a:folHlink>
    </a:clrScheme>
    <a:fontScheme name="1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CE8D"/>
        </a:accent1>
        <a:accent2>
          <a:srgbClr val="A8B6D3"/>
        </a:accent2>
        <a:accent3>
          <a:srgbClr val="FFFFFF"/>
        </a:accent3>
        <a:accent4>
          <a:srgbClr val="000000"/>
        </a:accent4>
        <a:accent5>
          <a:srgbClr val="EEE3C5"/>
        </a:accent5>
        <a:accent6>
          <a:srgbClr val="98A5BF"/>
        </a:accent6>
        <a:hlink>
          <a:srgbClr val="AFCD8D"/>
        </a:hlink>
        <a:folHlink>
          <a:srgbClr val="A8B6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9266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6C7B8"/>
        </a:accent5>
        <a:accent6>
          <a:srgbClr val="2D2D8A"/>
        </a:accent6>
        <a:hlink>
          <a:srgbClr val="AFCD8D"/>
        </a:hlink>
        <a:folHlink>
          <a:srgbClr val="A8B6D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itelfolie">
  <a:themeElements>
    <a:clrScheme name="Titelfolie 3">
      <a:dk1>
        <a:srgbClr val="414141"/>
      </a:dk1>
      <a:lt1>
        <a:srgbClr val="FFFFFF"/>
      </a:lt1>
      <a:dk2>
        <a:srgbClr val="414141"/>
      </a:dk2>
      <a:lt2>
        <a:srgbClr val="8E8E8E"/>
      </a:lt2>
      <a:accent1>
        <a:srgbClr val="E2CA8D"/>
      </a:accent1>
      <a:accent2>
        <a:srgbClr val="A8B6D3"/>
      </a:accent2>
      <a:accent3>
        <a:srgbClr val="FFFFFF"/>
      </a:accent3>
      <a:accent4>
        <a:srgbClr val="363636"/>
      </a:accent4>
      <a:accent5>
        <a:srgbClr val="EEE1C5"/>
      </a:accent5>
      <a:accent6>
        <a:srgbClr val="98A5BF"/>
      </a:accent6>
      <a:hlink>
        <a:srgbClr val="EF9266"/>
      </a:hlink>
      <a:folHlink>
        <a:srgbClr val="333399"/>
      </a:folHlink>
    </a:clrScheme>
    <a:fontScheme name="Titelfol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elfolie 1">
        <a:dk1>
          <a:srgbClr val="414141"/>
        </a:dk1>
        <a:lt1>
          <a:srgbClr val="FFFFFF"/>
        </a:lt1>
        <a:dk2>
          <a:srgbClr val="414141"/>
        </a:dk2>
        <a:lt2>
          <a:srgbClr val="8E8E8E"/>
        </a:lt2>
        <a:accent1>
          <a:srgbClr val="333399"/>
        </a:accent1>
        <a:accent2>
          <a:srgbClr val="A8B6D3"/>
        </a:accent2>
        <a:accent3>
          <a:srgbClr val="FFFFFF"/>
        </a:accent3>
        <a:accent4>
          <a:srgbClr val="363636"/>
        </a:accent4>
        <a:accent5>
          <a:srgbClr val="ADADCA"/>
        </a:accent5>
        <a:accent6>
          <a:srgbClr val="98A5BF"/>
        </a:accent6>
        <a:hlink>
          <a:srgbClr val="EF9266"/>
        </a:hlink>
        <a:folHlink>
          <a:srgbClr val="AFCD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folie 2">
        <a:dk1>
          <a:srgbClr val="414141"/>
        </a:dk1>
        <a:lt1>
          <a:srgbClr val="FFFFFF"/>
        </a:lt1>
        <a:dk2>
          <a:srgbClr val="414141"/>
        </a:dk2>
        <a:lt2>
          <a:srgbClr val="8E8E8E"/>
        </a:lt2>
        <a:accent1>
          <a:srgbClr val="E2CA8D"/>
        </a:accent1>
        <a:accent2>
          <a:srgbClr val="A8B6D3"/>
        </a:accent2>
        <a:accent3>
          <a:srgbClr val="FFFFFF"/>
        </a:accent3>
        <a:accent4>
          <a:srgbClr val="363636"/>
        </a:accent4>
        <a:accent5>
          <a:srgbClr val="EEE1C5"/>
        </a:accent5>
        <a:accent6>
          <a:srgbClr val="98A5BF"/>
        </a:accent6>
        <a:hlink>
          <a:srgbClr val="EF9266"/>
        </a:hlink>
        <a:folHlink>
          <a:srgbClr val="AFCD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folie 3">
        <a:dk1>
          <a:srgbClr val="414141"/>
        </a:dk1>
        <a:lt1>
          <a:srgbClr val="FFFFFF"/>
        </a:lt1>
        <a:dk2>
          <a:srgbClr val="414141"/>
        </a:dk2>
        <a:lt2>
          <a:srgbClr val="8E8E8E"/>
        </a:lt2>
        <a:accent1>
          <a:srgbClr val="E2CA8D"/>
        </a:accent1>
        <a:accent2>
          <a:srgbClr val="A8B6D3"/>
        </a:accent2>
        <a:accent3>
          <a:srgbClr val="FFFFFF"/>
        </a:accent3>
        <a:accent4>
          <a:srgbClr val="363636"/>
        </a:accent4>
        <a:accent5>
          <a:srgbClr val="EEE1C5"/>
        </a:accent5>
        <a:accent6>
          <a:srgbClr val="98A5BF"/>
        </a:accent6>
        <a:hlink>
          <a:srgbClr val="EF92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folie 4">
        <a:dk1>
          <a:srgbClr val="414141"/>
        </a:dk1>
        <a:lt1>
          <a:srgbClr val="FFFFFF"/>
        </a:lt1>
        <a:dk2>
          <a:srgbClr val="414141"/>
        </a:dk2>
        <a:lt2>
          <a:srgbClr val="8E8E8E"/>
        </a:lt2>
        <a:accent1>
          <a:srgbClr val="AFCD8D"/>
        </a:accent1>
        <a:accent2>
          <a:srgbClr val="A8B6D3"/>
        </a:accent2>
        <a:accent3>
          <a:srgbClr val="FFFFFF"/>
        </a:accent3>
        <a:accent4>
          <a:srgbClr val="363636"/>
        </a:accent4>
        <a:accent5>
          <a:srgbClr val="D4E3C5"/>
        </a:accent5>
        <a:accent6>
          <a:srgbClr val="98A5BF"/>
        </a:accent6>
        <a:hlink>
          <a:srgbClr val="EF9266"/>
        </a:hlink>
        <a:folHlink>
          <a:srgbClr val="AFCD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foli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CE8D"/>
        </a:accent1>
        <a:accent2>
          <a:srgbClr val="A8B6D3"/>
        </a:accent2>
        <a:accent3>
          <a:srgbClr val="FFFFFF"/>
        </a:accent3>
        <a:accent4>
          <a:srgbClr val="000000"/>
        </a:accent4>
        <a:accent5>
          <a:srgbClr val="EEE3C5"/>
        </a:accent5>
        <a:accent6>
          <a:srgbClr val="98A5BF"/>
        </a:accent6>
        <a:hlink>
          <a:srgbClr val="AFCD8D"/>
        </a:hlink>
        <a:folHlink>
          <a:srgbClr val="A8B6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foli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9266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6C7B8"/>
        </a:accent5>
        <a:accent6>
          <a:srgbClr val="2D2D8A"/>
        </a:accent6>
        <a:hlink>
          <a:srgbClr val="AFCD8D"/>
        </a:hlink>
        <a:folHlink>
          <a:srgbClr val="A8B6D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4DBD02432F71478DB3E1FC3D2D1358" ma:contentTypeVersion="1" ma:contentTypeDescription="Create a new document." ma:contentTypeScope="" ma:versionID="a772a686f7b61158f6b83bd1d493fc74">
  <xsd:schema xmlns:xsd="http://www.w3.org/2001/XMLSchema" xmlns:xs="http://www.w3.org/2001/XMLSchema" xmlns:p="http://schemas.microsoft.com/office/2006/metadata/properties" xmlns:ns2="http://schemas.microsoft.com/sharepoint/v4" targetNamespace="http://schemas.microsoft.com/office/2006/metadata/properties" ma:root="true" ma:fieldsID="af065880b65a349b3a68e03a5f790823" ns2:_=""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projekt nam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565698-B820-4540-A135-4111BE8BD2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0D000D-1A22-4BE5-8411-EF31ED07E495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4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B3E141C-44B6-412A-9035-991BC9A897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195</Words>
  <Application>Microsoft Office PowerPoint</Application>
  <PresentationFormat>Benutzerdefiniert</PresentationFormat>
  <Paragraphs>50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Arial</vt:lpstr>
      <vt:lpstr>Wingdings</vt:lpstr>
      <vt:lpstr>Titelfolie</vt:lpstr>
      <vt:lpstr>Benutzerdefiniertes Design</vt:lpstr>
      <vt:lpstr>1_Benutzerdefiniertes Design</vt:lpstr>
      <vt:lpstr>2_Benutzerdefiniertes Design</vt:lpstr>
      <vt:lpstr>1_Titelfolie</vt:lpstr>
      <vt:lpstr>PushControl Optimierung Produktpräsentation Sales Germany</vt:lpstr>
      <vt:lpstr>PushControl Optimierung*</vt:lpstr>
      <vt:lpstr>PushControl Optimierung</vt:lpstr>
      <vt:lpstr>PushControl Optimierung – Lieferfähigkeit</vt:lpstr>
      <vt:lpstr>Vielen Dank für die Aufmerksamkeit</vt:lpstr>
    </vt:vector>
  </TitlesOfParts>
  <Company>Blanco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C. Fulde;"Elke Webster</dc:creator>
  <cp:lastModifiedBy>Zukunft, Ralf</cp:lastModifiedBy>
  <cp:revision>55</cp:revision>
  <dcterms:created xsi:type="dcterms:W3CDTF">2010-07-19T08:14:49Z</dcterms:created>
  <dcterms:modified xsi:type="dcterms:W3CDTF">2019-09-18T07:35:51Z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0x010100174DBD02432F71478DB3E1FC3D2D1358</vt:lpwstr>
  </property>
</Properties>
</file>